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71" r:id="rId8"/>
    <p:sldId id="261" r:id="rId9"/>
    <p:sldId id="262" r:id="rId10"/>
    <p:sldId id="272" r:id="rId11"/>
    <p:sldId id="263" r:id="rId12"/>
    <p:sldId id="273" r:id="rId13"/>
    <p:sldId id="264" r:id="rId14"/>
    <p:sldId id="265" r:id="rId15"/>
    <p:sldId id="274" r:id="rId16"/>
    <p:sldId id="266" r:id="rId17"/>
    <p:sldId id="275" r:id="rId18"/>
    <p:sldId id="267" r:id="rId19"/>
    <p:sldId id="276" r:id="rId20"/>
    <p:sldId id="268" r:id="rId21"/>
    <p:sldId id="277" r:id="rId22"/>
    <p:sldId id="26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75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1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2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96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5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3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5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2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5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3BB89-09EE-433B-810A-0E873196040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CF0AC-6096-443E-9A5E-CE5841A2F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3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mars.jpl.nasa.gov/msl/mission/overview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228600"/>
            <a:ext cx="3886200" cy="3048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 CLOSER LOOK AT</a:t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>THE PLANETS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://www.mps.mpg.de/images/forschung/planeten/planet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11" y="2190461"/>
            <a:ext cx="4305589" cy="453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asa.gov/images/content/511895main_Kepler-11_IntroShot_fu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3200256"/>
            <a:ext cx="334756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ontent5.videojug.com/a0/a06f012b-1929-c41d-2858-ff0008c92259/the-planets-explained.WidePlay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1" y="380999"/>
            <a:ext cx="4262439" cy="167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13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Has one moon (</a:t>
            </a:r>
            <a:r>
              <a:rPr lang="en-US" i="1" dirty="0">
                <a:solidFill>
                  <a:schemeClr val="accent1"/>
                </a:solidFill>
              </a:rPr>
              <a:t>Luna</a:t>
            </a:r>
            <a:r>
              <a:rPr lang="en-US" dirty="0"/>
              <a:t>) which is responsible for our ocean tides.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365.25 days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 smtClean="0">
                <a:solidFill>
                  <a:schemeClr val="accent1"/>
                </a:solidFill>
              </a:rPr>
              <a:t>23.96 </a:t>
            </a:r>
            <a:r>
              <a:rPr lang="en-US" u="sng" dirty="0">
                <a:solidFill>
                  <a:schemeClr val="accent1"/>
                </a:solidFill>
              </a:rPr>
              <a:t>hours</a:t>
            </a:r>
            <a:r>
              <a:rPr lang="en-US" dirty="0"/>
              <a:t> to spin once on its axis.</a:t>
            </a:r>
          </a:p>
          <a:p>
            <a:endParaRPr lang="en-US" dirty="0"/>
          </a:p>
        </p:txBody>
      </p:sp>
      <p:pic>
        <p:nvPicPr>
          <p:cNvPr id="3074" name="Picture 2" descr="http://www.uwindsor.ca/earthsciences/sites/uwindsor.ca.earthsciences/files/250px-Earth_from_Space%20trans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75285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EARTH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7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MARS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371600"/>
            <a:ext cx="4532853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Called the </a:t>
            </a:r>
            <a:r>
              <a:rPr lang="en-US" b="1" dirty="0" smtClean="0">
                <a:solidFill>
                  <a:schemeClr val="accent1"/>
                </a:solidFill>
              </a:rPr>
              <a:t>RED PLANET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Named after the God of War (Romans thought the red must be bloodshed).</a:t>
            </a:r>
          </a:p>
          <a:p>
            <a:endParaRPr lang="en-US" dirty="0" smtClean="0"/>
          </a:p>
          <a:p>
            <a:r>
              <a:rPr lang="en-US" dirty="0" smtClean="0"/>
              <a:t>Very cold and thin atmosphere.</a:t>
            </a:r>
          </a:p>
          <a:p>
            <a:endParaRPr lang="en-US" dirty="0" smtClean="0"/>
          </a:p>
          <a:p>
            <a:r>
              <a:rPr lang="en-US" dirty="0" smtClean="0"/>
              <a:t>2 moons (</a:t>
            </a:r>
            <a:r>
              <a:rPr lang="en-US" i="1" dirty="0" err="1" smtClean="0">
                <a:solidFill>
                  <a:schemeClr val="accent1"/>
                </a:solidFill>
              </a:rPr>
              <a:t>Phobos</a:t>
            </a:r>
            <a:r>
              <a:rPr lang="en-US" i="1" dirty="0" smtClean="0">
                <a:solidFill>
                  <a:schemeClr val="accent1"/>
                </a:solidFill>
              </a:rPr>
              <a:t> &amp; </a:t>
            </a:r>
            <a:r>
              <a:rPr lang="en-US" i="1" dirty="0" err="1" smtClean="0">
                <a:solidFill>
                  <a:schemeClr val="accent1"/>
                </a:solidFill>
              </a:rPr>
              <a:t>Deimos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Ice covers the poles.</a:t>
            </a:r>
          </a:p>
          <a:p>
            <a:endParaRPr lang="en-US" dirty="0"/>
          </a:p>
        </p:txBody>
      </p:sp>
      <p:pic>
        <p:nvPicPr>
          <p:cNvPr id="7170" name="Picture 2" descr="http://msnbcmedia3.msn.com/j/msnbc/Components/Slideshows/_production/ss_060310_mars/ss_060310_mars_01.grid-8x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53" y="2133600"/>
            <a:ext cx="3909471" cy="3200400"/>
          </a:xfrm>
          <a:prstGeom prst="rect">
            <a:avLst/>
          </a:prstGeom>
          <a:noFill/>
          <a:scene3d>
            <a:camera prst="orthographicFront">
              <a:rot lat="10800000" lon="10800000" rev="5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6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MARS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Signs that there were once: volcanoes, glaciers and floods.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687 days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24.7 hours</a:t>
            </a:r>
            <a:r>
              <a:rPr lang="en-US" dirty="0"/>
              <a:t> to spin once on its axis.</a:t>
            </a:r>
          </a:p>
          <a:p>
            <a:endParaRPr lang="en-US" dirty="0"/>
          </a:p>
        </p:txBody>
      </p:sp>
      <p:pic>
        <p:nvPicPr>
          <p:cNvPr id="4098" name="Picture 2" descr="http://msnbcmedia3.msn.com/j/msnbc/Components/Slideshows/_production/ss_060310_mars/ss_060310_mars_01.grid-8x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743" y="2133600"/>
            <a:ext cx="4095635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40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MARS ROVER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495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There have been 3 Mars Rovers that have landed and travelled terrain on the planet.  </a:t>
            </a:r>
          </a:p>
          <a:p>
            <a:endParaRPr lang="en-US" dirty="0" smtClean="0"/>
          </a:p>
          <a:p>
            <a:r>
              <a:rPr lang="en-US" dirty="0" smtClean="0"/>
              <a:t>“Curiosity” landed </a:t>
            </a:r>
            <a:r>
              <a:rPr lang="en-US" dirty="0" smtClean="0"/>
              <a:t>in the summer of 2012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http://mars.jpl.nasa.gov/msl/mission/overview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 descr="http://www.spaceflights.us/images/MarsRo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810000" cy="254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JUPITER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" y="1143000"/>
            <a:ext cx="4800601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The largest planet made of mostly hydrogen and helium up to 10,000 miles deep.</a:t>
            </a:r>
          </a:p>
          <a:p>
            <a:endParaRPr lang="en-US" dirty="0" smtClean="0"/>
          </a:p>
          <a:p>
            <a:r>
              <a:rPr lang="en-US" dirty="0" smtClean="0"/>
              <a:t>Known for its </a:t>
            </a:r>
            <a:r>
              <a:rPr lang="en-US" b="1" dirty="0" smtClean="0">
                <a:solidFill>
                  <a:schemeClr val="accent1"/>
                </a:solidFill>
              </a:rPr>
              <a:t>GREAT RED SPOT</a:t>
            </a:r>
            <a:r>
              <a:rPr lang="en-US" dirty="0" smtClean="0"/>
              <a:t>, which is a giant hurricane 3 times the size of Earth!  It has existed for hundreds of years and shows no signs of slowing down.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http://apod.nasa.gov/apod/image/0605/redspot2_hst_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49" y="1905000"/>
            <a:ext cx="3886199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6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JUPITER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At least 60 moons!  The four largest moons are: </a:t>
            </a:r>
            <a:r>
              <a:rPr lang="en-US" i="1" dirty="0">
                <a:solidFill>
                  <a:schemeClr val="accent1"/>
                </a:solidFill>
              </a:rPr>
              <a:t>Io, Europa, Ganymede, </a:t>
            </a:r>
            <a:r>
              <a:rPr lang="en-US" dirty="0"/>
              <a:t>and</a:t>
            </a:r>
            <a:r>
              <a:rPr lang="en-US" i="1" dirty="0">
                <a:solidFill>
                  <a:schemeClr val="accent1"/>
                </a:solidFill>
              </a:rPr>
              <a:t> Calisto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12 years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9.8 hours</a:t>
            </a:r>
            <a:r>
              <a:rPr lang="en-US" dirty="0"/>
              <a:t> to spin once on its axis.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 descr="http://www.thelivingmoon.com/43ancients/04images/Jupiter/jupi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49" y="1905000"/>
            <a:ext cx="4038599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7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SATURN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953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Made up of mostly hydrogen and helium.</a:t>
            </a:r>
          </a:p>
          <a:p>
            <a:endParaRPr lang="en-US" dirty="0" smtClean="0"/>
          </a:p>
          <a:p>
            <a:r>
              <a:rPr lang="en-US" dirty="0" smtClean="0"/>
              <a:t>Surrounded by thousands of rings.  There is debate over how the rings formed.</a:t>
            </a:r>
          </a:p>
          <a:p>
            <a:endParaRPr lang="en-US" dirty="0" smtClean="0"/>
          </a:p>
          <a:p>
            <a:r>
              <a:rPr lang="en-US" dirty="0" smtClean="0"/>
              <a:t>Has more than 30 moons (most are ice covered).</a:t>
            </a:r>
          </a:p>
          <a:p>
            <a:endParaRPr lang="en-US" dirty="0"/>
          </a:p>
        </p:txBody>
      </p:sp>
      <p:pic>
        <p:nvPicPr>
          <p:cNvPr id="10242" name="Picture 2" descr="http://nssdc.gsfc.nasa.gov/image/planetary/saturn/sa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72145"/>
            <a:ext cx="382000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1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SATURN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Largest moon is </a:t>
            </a:r>
            <a:r>
              <a:rPr lang="en-US" b="1" dirty="0">
                <a:solidFill>
                  <a:schemeClr val="accent1"/>
                </a:solidFill>
              </a:rPr>
              <a:t>TITAN</a:t>
            </a:r>
            <a:r>
              <a:rPr lang="en-US" dirty="0"/>
              <a:t>.  It is the only moon in the solar system to have an atmosphere composed of mostly nitrogen.</a:t>
            </a:r>
          </a:p>
          <a:p>
            <a:endParaRPr lang="en-US" dirty="0" smtClean="0"/>
          </a:p>
          <a:p>
            <a:r>
              <a:rPr lang="en-US" dirty="0" smtClean="0"/>
              <a:t>Titan </a:t>
            </a:r>
            <a:r>
              <a:rPr lang="en-US" dirty="0"/>
              <a:t>is bigger than Mercury.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29.5 years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10.2 hours</a:t>
            </a:r>
            <a:r>
              <a:rPr lang="en-US" dirty="0"/>
              <a:t> to spin once on its axis.</a:t>
            </a:r>
          </a:p>
        </p:txBody>
      </p:sp>
      <p:pic>
        <p:nvPicPr>
          <p:cNvPr id="6146" name="Picture 2" descr="http://nssdc.gsfc.nasa.gov/image/planetary/saturn/saturn_fal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653272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2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URANUS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495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Another ringed planet made of many gases.</a:t>
            </a:r>
          </a:p>
          <a:p>
            <a:endParaRPr lang="en-US" dirty="0" smtClean="0"/>
          </a:p>
          <a:p>
            <a:r>
              <a:rPr lang="en-US" dirty="0" smtClean="0"/>
              <a:t>11 thin rings of some unknown black material.</a:t>
            </a:r>
          </a:p>
          <a:p>
            <a:endParaRPr lang="en-US" dirty="0" smtClean="0"/>
          </a:p>
          <a:p>
            <a:r>
              <a:rPr lang="en-US" dirty="0" smtClean="0"/>
              <a:t>Said to be “</a:t>
            </a:r>
            <a:r>
              <a:rPr lang="en-US" u="sng" dirty="0" smtClean="0">
                <a:solidFill>
                  <a:schemeClr val="accent1"/>
                </a:solidFill>
              </a:rPr>
              <a:t>lying on its side</a:t>
            </a:r>
            <a:r>
              <a:rPr lang="en-US" dirty="0" smtClean="0"/>
              <a:t>” because its axis of rotation is in nearly the same plane as its orbit.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 descr="http://www.evula.org/solarsystem/Resources/Uran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90726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8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URANUS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19600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 least 16 moons (5 large and 11 small).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83.8 years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17.9 hours</a:t>
            </a:r>
            <a:r>
              <a:rPr lang="en-US" dirty="0"/>
              <a:t> to spin once on its axis.  It also spins backwards compared to the other planets.</a:t>
            </a:r>
          </a:p>
          <a:p>
            <a:endParaRPr lang="en-US" dirty="0"/>
          </a:p>
        </p:txBody>
      </p:sp>
      <p:pic>
        <p:nvPicPr>
          <p:cNvPr id="1026" name="Picture 2" descr="http://www.buzzle.com/img/articleImages/271010-26122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28800"/>
            <a:ext cx="3638550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 ORDER FROM THE SUN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MERCURY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VENUS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EARTH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MARS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JUPITER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SATURN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URANUS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NEPTUNE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2819400"/>
            <a:ext cx="4147131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</a:rPr>
              <a:t>M</a:t>
            </a:r>
            <a:r>
              <a:rPr lang="en-US" sz="3200" dirty="0" smtClean="0"/>
              <a:t>y </a:t>
            </a:r>
            <a:r>
              <a:rPr lang="en-US" sz="3200" b="1" dirty="0" smtClean="0">
                <a:solidFill>
                  <a:schemeClr val="accent1"/>
                </a:solidFill>
              </a:rPr>
              <a:t>V</a:t>
            </a:r>
            <a:r>
              <a:rPr lang="en-US" sz="3200" dirty="0" smtClean="0"/>
              <a:t>ery </a:t>
            </a:r>
            <a:r>
              <a:rPr lang="en-US" sz="3200" b="1" dirty="0" smtClean="0">
                <a:solidFill>
                  <a:schemeClr val="accent1"/>
                </a:solidFill>
              </a:rPr>
              <a:t>E</a:t>
            </a:r>
            <a:r>
              <a:rPr lang="en-US" sz="3200" dirty="0" smtClean="0"/>
              <a:t>nergetic </a:t>
            </a:r>
            <a:r>
              <a:rPr lang="en-US" sz="3200" b="1" dirty="0" smtClean="0">
                <a:solidFill>
                  <a:schemeClr val="accent1"/>
                </a:solidFill>
              </a:rPr>
              <a:t>M</a:t>
            </a:r>
            <a:r>
              <a:rPr lang="en-US" sz="3200" dirty="0" smtClean="0"/>
              <a:t>other </a:t>
            </a:r>
            <a:r>
              <a:rPr lang="en-US" sz="3200" b="1" dirty="0" smtClean="0">
                <a:solidFill>
                  <a:schemeClr val="accent1"/>
                </a:solidFill>
              </a:rPr>
              <a:t>J</a:t>
            </a:r>
            <a:r>
              <a:rPr lang="en-US" sz="3200" dirty="0" smtClean="0"/>
              <a:t>ust </a:t>
            </a:r>
            <a:r>
              <a:rPr lang="en-US" sz="3200" b="1" dirty="0" smtClean="0">
                <a:solidFill>
                  <a:schemeClr val="accent1"/>
                </a:solidFill>
              </a:rPr>
              <a:t>S</a:t>
            </a:r>
            <a:r>
              <a:rPr lang="en-US" sz="3200" dirty="0" smtClean="0"/>
              <a:t>erved </a:t>
            </a:r>
            <a:r>
              <a:rPr lang="en-US" sz="3200" b="1" dirty="0" smtClean="0">
                <a:solidFill>
                  <a:schemeClr val="accent1"/>
                </a:solidFill>
              </a:rPr>
              <a:t>U</a:t>
            </a:r>
            <a:r>
              <a:rPr lang="en-US" sz="3200" dirty="0" smtClean="0"/>
              <a:t>s </a:t>
            </a:r>
            <a:r>
              <a:rPr lang="en-US" sz="3200" b="1" dirty="0" smtClean="0">
                <a:solidFill>
                  <a:schemeClr val="accent1"/>
                </a:solidFill>
              </a:rPr>
              <a:t>N</a:t>
            </a:r>
            <a:r>
              <a:rPr lang="en-US" sz="3200" dirty="0" smtClean="0"/>
              <a:t>oodles!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25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NEPTUNE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800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Was mistaken for a star for hundreds of years… cannot be seen without a </a:t>
            </a:r>
            <a:r>
              <a:rPr lang="en-US" dirty="0" smtClean="0"/>
              <a:t>telescope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Has 2 rings.</a:t>
            </a:r>
          </a:p>
          <a:p>
            <a:endParaRPr lang="en-US" dirty="0" smtClean="0"/>
          </a:p>
          <a:p>
            <a:r>
              <a:rPr lang="en-US" dirty="0" smtClean="0"/>
              <a:t>Methane </a:t>
            </a:r>
            <a:r>
              <a:rPr lang="en-US" dirty="0"/>
              <a:t>gives it a bluish tint.</a:t>
            </a:r>
          </a:p>
          <a:p>
            <a:endParaRPr lang="en-US" dirty="0" smtClean="0"/>
          </a:p>
          <a:p>
            <a:r>
              <a:rPr lang="en-US" dirty="0" smtClean="0"/>
              <a:t>Named after the Roman God of the Sea.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 descr="http://www.stariel.com/blog/wp-content/uploads/2008/12/neptune-plane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53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NEPTUNE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419600" cy="5029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Has 8 moons.  </a:t>
            </a:r>
            <a:r>
              <a:rPr lang="en-US" i="1" dirty="0">
                <a:solidFill>
                  <a:schemeClr val="accent1"/>
                </a:solidFill>
              </a:rPr>
              <a:t>Triton</a:t>
            </a:r>
            <a:r>
              <a:rPr lang="en-US" dirty="0"/>
              <a:t> is the largest and is the coldest measured object in our Solar System.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164 years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19.1 hours</a:t>
            </a:r>
            <a:r>
              <a:rPr lang="en-US" dirty="0"/>
              <a:t> to spin once on its axis.</a:t>
            </a:r>
          </a:p>
          <a:p>
            <a:endParaRPr lang="en-US" dirty="0"/>
          </a:p>
        </p:txBody>
      </p:sp>
      <p:pic>
        <p:nvPicPr>
          <p:cNvPr id="2050" name="Picture 2" descr="http://fc07.deviantart.net/fs71/i/2010/235/e/6/Neptune_with_Wings_by_white_tigress_121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84442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6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PLUTO – NOT A PLANET!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Removed from planets list in 2004 by NASA.</a:t>
            </a:r>
          </a:p>
          <a:p>
            <a:r>
              <a:rPr lang="en-US" dirty="0" smtClean="0"/>
              <a:t>Smaller than our moon.</a:t>
            </a:r>
          </a:p>
          <a:p>
            <a:r>
              <a:rPr lang="en-US" dirty="0" smtClean="0"/>
              <a:t>Basically an ice ball with some rock and methane.</a:t>
            </a:r>
          </a:p>
          <a:p>
            <a:endParaRPr lang="en-US" dirty="0"/>
          </a:p>
        </p:txBody>
      </p:sp>
      <p:pic>
        <p:nvPicPr>
          <p:cNvPr id="13314" name="Picture 2" descr="http://www.sciencephoto.com/image/327408/large/R4300041-Pluto_and_Charon-SP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486" y="1911927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5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PLUTO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Has one moon named </a:t>
            </a:r>
            <a:r>
              <a:rPr lang="en-US" i="1" dirty="0">
                <a:solidFill>
                  <a:schemeClr val="accent1"/>
                </a:solidFill>
              </a:rPr>
              <a:t>Charon</a:t>
            </a:r>
            <a:r>
              <a:rPr lang="en-US" dirty="0"/>
              <a:t> which is 40% of the planets size!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248 years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6.4 days</a:t>
            </a:r>
            <a:r>
              <a:rPr lang="en-US" dirty="0"/>
              <a:t> to spin once on its axis.</a:t>
            </a:r>
          </a:p>
          <a:p>
            <a:endParaRPr lang="en-US" dirty="0"/>
          </a:p>
        </p:txBody>
      </p:sp>
      <p:pic>
        <p:nvPicPr>
          <p:cNvPr id="3074" name="Picture 2" descr="http://planetfacts.org/wp-content/uploads/2010/03/Plu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038600" cy="336550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7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MERCURY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343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Smallest planet</a:t>
            </a:r>
          </a:p>
          <a:p>
            <a:endParaRPr lang="en-US" dirty="0" smtClean="0"/>
          </a:p>
          <a:p>
            <a:r>
              <a:rPr lang="en-US" dirty="0" smtClean="0"/>
              <a:t>Heavily cratered</a:t>
            </a:r>
          </a:p>
          <a:p>
            <a:endParaRPr lang="en-US" dirty="0" smtClean="0"/>
          </a:p>
          <a:p>
            <a:r>
              <a:rPr lang="en-US" dirty="0" smtClean="0"/>
              <a:t>No moons</a:t>
            </a:r>
          </a:p>
          <a:p>
            <a:endParaRPr lang="en-US" dirty="0" smtClean="0"/>
          </a:p>
          <a:p>
            <a:r>
              <a:rPr lang="en-US" dirty="0" smtClean="0"/>
              <a:t>No atmosphere to trap heat so temps can be     -180</a:t>
            </a:r>
            <a:r>
              <a:rPr lang="en-US" baseline="30000" dirty="0" smtClean="0"/>
              <a:t>o</a:t>
            </a:r>
            <a:r>
              <a:rPr lang="en-US" dirty="0" smtClean="0"/>
              <a:t>C at night and rise to 400</a:t>
            </a:r>
            <a:r>
              <a:rPr lang="en-US" baseline="30000" dirty="0" smtClean="0"/>
              <a:t>o</a:t>
            </a:r>
            <a:r>
              <a:rPr lang="en-US" dirty="0" smtClean="0"/>
              <a:t>C during the day!</a:t>
            </a:r>
          </a:p>
        </p:txBody>
      </p:sp>
      <p:pic>
        <p:nvPicPr>
          <p:cNvPr id="2050" name="Picture 2" descr="http://www.solstation.com/stars/mercury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6" y="1905000"/>
            <a:ext cx="396239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0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MERCURY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/>
          <a:p>
            <a:r>
              <a:rPr lang="en-US" dirty="0"/>
              <a:t>It takes </a:t>
            </a:r>
            <a:r>
              <a:rPr lang="en-US" u="sng" dirty="0">
                <a:solidFill>
                  <a:schemeClr val="accent1"/>
                </a:solidFill>
              </a:rPr>
              <a:t>88 days </a:t>
            </a:r>
            <a:r>
              <a:rPr lang="en-US" dirty="0"/>
              <a:t>to revolves around the sun.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take </a:t>
            </a:r>
            <a:r>
              <a:rPr lang="en-US" u="sng" dirty="0">
                <a:solidFill>
                  <a:schemeClr val="accent1"/>
                </a:solidFill>
              </a:rPr>
              <a:t>59 days </a:t>
            </a:r>
            <a:r>
              <a:rPr lang="en-US" dirty="0"/>
              <a:t>to spin once on its axis.</a:t>
            </a:r>
          </a:p>
          <a:p>
            <a:endParaRPr lang="en-US" dirty="0"/>
          </a:p>
        </p:txBody>
      </p:sp>
      <p:pic>
        <p:nvPicPr>
          <p:cNvPr id="1026" name="Picture 2" descr="http://t0.gstatic.com/images?q=tbn:ANd9GcRTrH785-awqppgcsiIjAU-vqvEZWTiP5N4Ksm3ONGD4p7er8Frtkqfwy4L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1981200"/>
            <a:ext cx="351472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4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THE MESSENGER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267200" cy="4373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Launched in 2004 and settled into orbit around Mercury in March 2011.</a:t>
            </a:r>
          </a:p>
          <a:p>
            <a:r>
              <a:rPr lang="en-US" dirty="0" smtClean="0"/>
              <a:t>Reached speeds of 225,300km/h.</a:t>
            </a:r>
          </a:p>
          <a:p>
            <a:r>
              <a:rPr lang="en-US" dirty="0" smtClean="0"/>
              <a:t>It was a 7.9 billion km journey.</a:t>
            </a:r>
          </a:p>
          <a:p>
            <a:r>
              <a:rPr lang="en-US" dirty="0" smtClean="0"/>
              <a:t>It is taking photos and </a:t>
            </a:r>
            <a:r>
              <a:rPr lang="en-US" dirty="0" smtClean="0"/>
              <a:t>measurements.</a:t>
            </a:r>
            <a:endParaRPr lang="en-US" dirty="0"/>
          </a:p>
        </p:txBody>
      </p:sp>
      <p:pic>
        <p:nvPicPr>
          <p:cNvPr id="3074" name="Picture 2" descr="Artist's concept, MESSENGER at Mercury. Credit: NAS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860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2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VENUS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5029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Brightest object in the sky after the sun and moon.</a:t>
            </a:r>
          </a:p>
          <a:p>
            <a:endParaRPr lang="en-US" dirty="0" smtClean="0"/>
          </a:p>
          <a:p>
            <a:r>
              <a:rPr lang="en-US" dirty="0" smtClean="0"/>
              <a:t>Thick poisonous CO</a:t>
            </a:r>
            <a:r>
              <a:rPr lang="en-US" baseline="-25000" dirty="0" smtClean="0"/>
              <a:t>2 </a:t>
            </a:r>
            <a:r>
              <a:rPr lang="en-US" dirty="0" smtClean="0"/>
              <a:t>and sulfuric acid atmosphere.</a:t>
            </a:r>
          </a:p>
          <a:p>
            <a:endParaRPr lang="en-US" dirty="0" smtClean="0"/>
          </a:p>
          <a:p>
            <a:r>
              <a:rPr lang="en-US" dirty="0" smtClean="0"/>
              <a:t>No moons</a:t>
            </a:r>
          </a:p>
          <a:p>
            <a:endParaRPr lang="en-US" dirty="0" smtClean="0"/>
          </a:p>
          <a:p>
            <a:r>
              <a:rPr lang="en-US" dirty="0" smtClean="0"/>
              <a:t>Nearly the same size as Earth (“sister” planets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Hottest planet.</a:t>
            </a:r>
          </a:p>
        </p:txBody>
      </p:sp>
      <p:pic>
        <p:nvPicPr>
          <p:cNvPr id="4100" name="Picture 4" descr="http://t2.gstatic.com/images?q=tbn:ANd9GcRVqRbRP94bgDUgE_L4IYxX5iByvJr085CpQ5Uc10Oblp9PyrYM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307" y="1743507"/>
            <a:ext cx="3361893" cy="336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88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VENUS </a:t>
            </a:r>
            <a:r>
              <a:rPr lang="en-US" b="1" dirty="0" err="1" smtClean="0">
                <a:solidFill>
                  <a:schemeClr val="accent1"/>
                </a:solidFill>
              </a:rPr>
              <a:t>con’t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Takes </a:t>
            </a:r>
            <a:r>
              <a:rPr lang="en-US" u="sng" dirty="0">
                <a:solidFill>
                  <a:schemeClr val="accent1"/>
                </a:solidFill>
              </a:rPr>
              <a:t>225 days</a:t>
            </a:r>
            <a:r>
              <a:rPr lang="en-US" dirty="0"/>
              <a:t> to revolve around the sun.</a:t>
            </a:r>
          </a:p>
          <a:p>
            <a:endParaRPr lang="en-US" dirty="0" smtClean="0"/>
          </a:p>
          <a:p>
            <a:r>
              <a:rPr lang="en-US" dirty="0" smtClean="0"/>
              <a:t>Takes </a:t>
            </a:r>
            <a:r>
              <a:rPr lang="en-US" u="sng" dirty="0">
                <a:solidFill>
                  <a:schemeClr val="accent1"/>
                </a:solidFill>
              </a:rPr>
              <a:t>243 days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to spin once on its axis.  It spins backwards compared to all other planets.</a:t>
            </a:r>
          </a:p>
          <a:p>
            <a:endParaRPr lang="en-US" dirty="0" smtClean="0"/>
          </a:p>
          <a:p>
            <a:r>
              <a:rPr lang="en-US" dirty="0" smtClean="0"/>
              <a:t>Has </a:t>
            </a:r>
            <a:r>
              <a:rPr lang="en-US" dirty="0"/>
              <a:t>a volcano bigger than Mt. Everest!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QSERUUEhQWFRUVGBgYFhYXGBsYGBoaGBscGBocFxgYGyYeGBokGhUYHy8gIycpLCwsFh4xNTAqNSYrLCkBCQoKDgwOGg8PGiwlHyQsLC41NC8sLCwpLCwsLCwsLCwsLCwsLCwsLCwsLCwsLCwsLCwsLCwsLCwsLCwsLCwsLP/AABEIAMwAzAMBIgACEQEDEQH/xAAcAAACAgMBAQAAAAAAAAAAAAAABQMEAQIGBwj/xAA/EAABAwIEAwUFBwMDAwUAAAABAAIRAyEEEjFBBVFhBiJxgZETMqGx8AcjQlLB0fEUcuFigpIzotIVQ1Oy4v/EABoBAAIDAQEAAAAAAAAAAAAAAAADAgQFAQb/xAAwEQACAgEEAAQEBQQDAAAAAAAAAQIRAwQSITEFIkFhE1GBoSMykbHwFHHR4TM08f/aAAwDAQACEQMRAD8A9xQhCABCEIAEIQgAQhCABCTYztXQYYB9oeTLgeLj3filWI7V1T7rWMHIy4+pgegVHNr8GHiUufbktY9HmydL9eDrlglcBW4/UNzUd6kfJTYPjLrd2k4zqWXv53VCXjUL4g/5+pbfheRK20dl/wCoU/8A5Gf8h+63pYpjjDXNJ5Ag/JcxT4oHm+QEbAQD5ybrGIe1wORocd5sB+vokPx2n/x/f/Qr+hd02dahcA5rmS5jw3ScpcPWCrNDtHVZEuzD/lp1180+HjWN/mi19/8AAx+GzryST+x2yFzmH7W/nZPVn/i7XfQ8rJxgeK063uOuNWmzh4tN/NaeHV4c35Jf5KWTT5Mf5kW0IQrQgEIQgAQhCABCEIAEIQgAQhCABC1e8AEkgAXJNgB1XCdpu2xcTTwxhv4n6OP9v5R11PTdGfUQwxuQ7DgnmlUToOOdr6WHJaPvKg1a3b+47fErjcbx6riD94SGnRjTDY8NSfEpQymSHEnS53PmTqbrakYMnyXmtTrcme1dL5HodPo8eLnt/McYek0NuQ12oi5HieaVYnFVHWBMzy5bAeixVxZIgCPBW8HGQxIqTDYtY87XE6rOS28svJVyb4Uh1KHZZBzWgON43UVYBgLu/IuBF/EqWhSDZLnAl4kxrpfwHzUOKw7XAAOMgmxEgi0aKKqySNRjfZsD6hJm4Y03I5GLgprg+KmuIptNNtgQTp5/PwKR0eHOa4uL7QJaPXU6JzRqkgTlAG4mx2komo+hGcb5MjEhoIafEmwtyn5rGHwpcATB37rw4/H91HXbqSYi+bLY8tLA9OuiqYXGg3DnCCJGjonUec3UVHjgK48r5HeHLL2ceZNvHordClTfpmBFwbyPA6hIn8XLZ1v0FufIXW2G4lnP3ZGYj3RvB6WuFHZLsRPBJ+tHT0uP1KJ++79PTPEOHU7H4LocLi21G5mEEfWvJecNx4eIe4g5u7BtpzOp5grHDeLmlUmm4xMOb8Jj1sVs6TxPLi8uXlfcpZvDVNXHiX2Z6chLOE8dZXAHuvicp/T9kzXpsWWOWKlB2jBnCWOW2SpghCEwgCEIQAIQhAAtXvABJIAFyTYADmtl552+7U5nHDUz3QfvHcyL5fAb8zbnKc+ZYYbmNw4nlltRT7Wds/6hxpUjFJp10LyN4/LpA8zsEloU+Z631+OqqUqjRBdzvGpH8rTA4o1KwiwnuzoN9+a8vmnPK3OR6TDjjjjtiPQwQA0WNyPhBPqhuDMGNZ+gpKFIBwLtTr4o4jiy2RMQFQ5ukWUxNisU1pIOo+aacGxrXB33g7ok/mIAk5ZC5fiLg68/5VWg0g945dCLbHfw36q38BSiEpeh1Q4oCZO+nT0WpxjXd7Ui8aRty0/dJqzyKUTInXLF72vc81NRD6YbUJgEGwEnzHI+ih8JIapG3E+LlsOA17rRvtaBsscI7ROe8teA1ukmbHyEfBSNw9OuIZnzOMiGyOsjzOiXV2EDKGlpzab8pM7pkYwcdrXJBuV2nwdfS9o2ZdTLHAX26eEgwtatOk73WWAmQ7R3R0AjxlKqNcMpBriSdpMgHwN4i3krOExzC4Q0XIGXY+IVRwa5GbfmM20u60xMGJJlw621S5+HAJOsSZ8fy/FX8Ix4LydCSQ20QbW6DQKPFUZkCIifhz81BOmdg+RXQq0qmYPfleBF3QDGljvHyUNUFpBMuGxk3ExqmvCeA0qzK2YDMcgBO0GZvoCba7KpxPhjqQOaAIBMbjS3W49U9SjupEYzuTi+0N+H8YDHCWlpaYgnvDw6/OV3/C+KCoBe50P5h+hG4XlNHDgtDqZzXDZggnkDJtE/FNuFcaNGx90EyY90h1j9cuqdptTLTTuPK9V/PUpazRrPG49nqCFV4fjfaNm07wbX0I6FWl6/HkjkipxfDPLSi4umCEIUzgIQglAHP9tO0X9LQ7p+8qSGdPzO8gfUheR1cTu6+9zc+PVX+1XHjisU98jI0ltPllaTfz97zXO46o0FpzbzA6C09NF5/VZPjZPZdG5pcXw4c9kldrnXvliP3HyVnhuELnzDg0RHPX5q5gaINMOI1v4BNKdTKBAtrP14qhPJSpF9GcXix3ACZO51nQR6LSrgnvDjyBN/l8/TqtAxr6gLyCZsJBIi8xsNkxq8RaAbWgZed7Ec581UdqqGpiLDcNpuBzT3m2nukGRpNjofVVa+GDS97WxTG5naALm5Mq7V4mwVWOiSDobCRttAn5JfxalUdUa1wcGVLkSADmPp181Zhub5YN1yb4WuKtMimJa05iDrPU/QVykM1EAsk5tCYgdIvus8G4f7KSSANAIgwD+LedfRNg1uyVkmk6XQ2F1yHD6Aow9ozSC0i2hO+8qrjcHmLnATcmI0H0U3o0ToL2MC2qTYziEOMaGx+vEJEG3K0SVWVzgxkkyHEiJiCN/Aq5Qw1Os85Gva1rYIcfxecrehi80SAGu0m8RFgBvBWlKuQ8ZSQBvEDXbpoY6KbcmSr5DamcsCPdFtYco3ANhjn3klxsMrXCROxIMj0UHBmONbM45jldkB8z62S5oL8Q/NLbklsyCYuOfolqHL5F15q/nqX+B8doveZEB0CJgbCTAFiQSmePbRxFN2VxbAcRl2LBJlvh8lwOOwlWhUPKA6I1E/sT6J5wzjEBpDRnl4iNbA38RI8k7JgSqcGL27nfr9jUYjI0025tZJg7WlrhyN7Jhh6ReHGoCGVAZtBNve6SZsqeGxDC45IDoPdzRAdqA4GCPFXTSIFxE6eIUJlirLvZDtF7Aii905XQ0m0sO3iDcei9Kp1A4AjQiR5rxTG0TYtIn8Ji976xccl3/YHj5rMdSqEZ2X8RJB9D/9gtvwzPtl8N9P9/8Af7mJ4npaXxY/U65CEL0Bggua+0Hi3sME+DDqn3bTyze8f+IK6VeWfazxKa1OkL5GyR1df5Naq+pnsxsdgjumjgMW/KwnnYc/4UWBwDqj5Puj3efr4qStSmAUxwVPK2dP1WC5bY8G5EbUcOMsHUCwUOJxWVwzCRy68lEysR3teXnzUZovqSSD9aqoo88j0zNN5NSGe9eTsZ1H6q1VommIkExMnWdgNrqm1rqVTMLyNZ0JUVTiLsxB12XXFt8dDEy2KGYOc+7yLEHTyRgOLlp9lV7zJiHRLfAnRb4Orn8lvVwIcMsQSZcVBtdS/wDCZH7Eh0g/di0iPjzvuF0GE4W6M8EtFzdKeG4AsOhjnqN/qE+xmJDKcts5wi1tR0n5JGWVukSbfoWaWGLySwtY0C8nrEyOoSnifBnNcMzRJGZ17eXPZT8Je4B1RxDmgjOInMNdo5BVKnFHVK0zAAygC4j/AEjyHqlxTT4OR3KXsL6uKIcIsNfRWsPiy4d4aCSYiy1rU6JAPtGh085gk/FZfg3k95zCHaPGhi1xYAXTXTQ/cPuFY1j5ynvMiREbEwOZkD4pbxtopvY8NjNIc3fUzB6z8VJwrHUyM8i/ddtO0A8wPHRb8XvEOmdG7eNt/TVIS2zExXn4FPFML7QB5Jawkw5/vHbRs7DXxVPC8ILXZ7Oa33jMSDoRJ73knvFMU2nSbScS2zYMAmQSZIJ7tybSq3DQ11IgCSJykiNdIvf+U9TkoexOPPLKWI4YA9jmNOV1xeLHaR9WVmpiw55EXGl/H6PiruEoOylueDGbJFo5hKMVQDqrQ6QCYkdZhcT3On6DE66MY3Ej2ewgjQwQCTeJvop+AcWFKvTrg93OGOkXh1jYHfXxailhG95tQZi0GTsY/wAXKS8NP3ppuuw5QYtabG9wQAfirGJ7fNHtci8q3La+nwfQIKEu4BXLqDc2rZYTzymAfMAFMV6/HNTipL1VnjJx2ycX6AvCu1/EDUxld3Ko5o8Gdz5tXuhK+d6v3he7ckn1klUde+Iot6NctkNK8yb7dT+yY0xNMdEsqtgw1T4PEZG5SZ5ysmSvo1IssF5aPFXcHVy5hEkxc7Jfiq4gct1tQxAidklxtDkxjj6gygC8C659uIBcDERr9FMK1UzHPyVKTOpE7jxvbQjdSxqkTsf4CtDw5ggAXG3kFdbV9oC6IGgnml+CrwTlPQ7fDYprh6LyJGlzBHT/AAqmThjEzNJ0aawdRblqtsc5tSCSW7HlEaLZ7hltbe/OLrNIscBAMxvzSfcmmUcRimU2ZWS83BcZiNZgWMeiUMeSC+cpvlIsRyJ+t06ytvmGvLf90NqCAA1ovMwJ8zqmxlS6JHMvxbxLSJcTd0W/mVdbiagYwG5Ng2IEXkmCrruFB14IPMWA81PQwsEQc2Xz67psskWugS9ytwvhJgvFiDd53n8MaecbpjXqezcHgTl1GysOAJjSRPVUa1cExH77fuq+5zdsYuODOKcyuTsHlog3IAknx0EJnwnhjaTDpqDfXpInW3PYqjQpthpygkE3tv8AwEzeGBrXG0C94B2v5H4KE3xtXRGS4orcWpOGatF2i2WJPSNBeUjqY8FjWOEmxDyCPeAOxuQXRyTapxUVJDQC0aTp6/JKqWGmpIAMzMCIi4A31j6CZjVLzHUnRPQoOBufPUmbm6V4nhpFRhkt9o8scd26EW2315LqOF4AlxN+6AHH8usmfLbmFc7T9m/aYd3sT39QfxTqNLmSERzbZ18xWbJFVFnSdhcUXUSHQXCCSOcuYfjSnzXTLgPs7Dm1XMMiKUGTckPmf+4+i79er8PleBe1/uea10NuZlfiH/Sqf2O+RXz3NhBif0svofFUy5jmjUtIHmIXztl05fX7pWv7j9Sej9foZIgnmjBsvfcqV7AdNwo6LgNZWZ6F9Ml4jQAaA0fWyhweDc1pzGYueimFUGZ2CqVMRcRaVxXVDUy+2Sedvlt6Lf8ApAYAE2n1UeF5z9aJvhCwDWL+iTJ0MTM4TA0w0uaSCRLgdjf681bw2NdaJJixjSNY6qmyr3iRoLeMqTBYlpMHukGOV1Xkm+WMTJMbip2J0k2BnoAtKWPJnK2YsBujFMym8xN1XxFMUyIJGbSNPVcSTJpk+JrEu3sJgbH9NlGyuG2ce8bA/Wiq4ms4AQ6Cdeq2/q8rgKjZNMiWmLg/rdS2cErLL8UQCJUmDxkCTJ0sOfP4KjRxN3ZZDDcA7Wm6s4Kpf4WXJRpE0zOPxReQQCBG5+akoPZVcMzi3uHUEy5tgAqmLrwSN+X1ZbYfDTJtLZm9rxb4o2pROnQ8NwYl1J7S0gg5hHhNxcbKPE4drjGbM0Hl7w+pWmHrtawAW0BPMdT9bqKrxABwHM2+vJVqbdoFdmW8NY5z8h7wgtB5CLQNbaHot+H0gan9p/jxuYU3BhmLnAxnADY3PvH4R6rXhsOe7eJ+G/roht8oL7RLiuKFtX2b25WvsHCRJ6x4wrmJ4iabWgbkX3+uqhx1my+MjbiTfMd+YPglVR39Qe6SMoEHpJvfax9VFRTpi1FOrO34PhgK7XAQCHdOYtzP7Lp0g7ODPDyZt3dbGSDbwhP16vwj/rL+7PNax/iuwXz1xLD+zq1WH8FSoz0cQCvoVeLfaBgRTx1XlUip/wAhf4gpuuj5UzukfmaOdFTTyWHWB+tVG2n3SBc7bfWiGEkA8xKyqNE1Dzso6rBIJGmw/RZr09CNVmnWsDaZ0XfdEky5SoNImSNIH7q4yrBMXBVGjUM29EVcQWyAL/XJJcWxiY7wLx3hzBAkSJ2N0vqvdmJMgi36HwKjwOOySX/wsYjH52Co2LGHC0+PioKDTGJl/EsPsQ72netqeXTml7+IGOZAm5+QS92Lc4wDGYzy0trusU6TnvJe6O9lLnGw8vDkmRxUuTu4Z1Ge1ygGb7uHr08FkYJ4eQGmG6zGo+cK9wSkym2Zie80uHp5WVmiAapE2eTAB52PgkOdNpdDEzXAcNzWAvB36bqB7HDQRC6D+gLRInrcJW828EhTbZNMo4qk8tuJOt9b9VcZQLGEQCTvrBOsSevwUtYh7ASbtImf0stHV83iYt+3kuttqiVmlLEaZgIcNOZBg6+Ci4mx8tqCwGnL138lUqcYvlIBvGw0Wf8A1vPrZoPujYE6SPq6msck7oNyH9PBhrRcw7kSAJvAAPgrfBKAAe5wgmwPIdPrZJ28Wz02NBJEuvy5J9gGjUiSYA3nZVZqSXISfBtjqJIDR3jciwJ0+d1pw7AlpaHD8JJDQAbc/GRbxKvDEtBsY2nToqLeKZajiILQDMjlYD1n1S1bVC7lVI7bgNKG20v89k1SfstWz0A+3eNo5C3zn1Thez8Px7NNFfX9TzOof4sv7gvPPta4VLKVcbE03HobtPrmH+4L0NUOPcLGJw9SibZ2kA8jq0+oCsZob4OJDFPZNM+em1O6QNVM7utb/pEfBV3UXU6rmuEEEgg7EWI8ZB9FNUqSIWE0bJHnkQsBu/IhV3VANeXqpcPiZOq7TOlhlhI9VG9okFxjQ21UvPrZU8fSJykXkQOiilbOpjKpTa8d0zuZ1KXuwcaDXW5vrf0+SnwDHSIAOlxtfkU2rcPDrEuG4DTa3MKG7Y6J2c++jeJDR1vBGugU9F8Etzy10TFgT1kXTTGcG+7DmkPLZPUjw/yldGqLiN/qx0UlLciaH9NktEEcot6q/wAOwrQ4ZmzAuf2SChVJgD4J3hcYMveEOEDofL0VOcWhll9nFCXEAaHLF4/zql+Nx8Oygjl3dL6xe6r4rFES4chYa/UBZwNKQ55HdA+MSoKCXJKyL+rDiZsNI00tKkq4ktGjRIOpE30ufBV2UfbGA4NIgxKj4vScXR+FmhOnM9N9E1RTdHbKOKIkw4befO8fNaUCAbkX25+PoFFXqgz3couRrfp01UuE4O85S0awZ5SbKzSUeWRt2PsW2llp06V33LiBzF55CNPFXH8WNNpAMOF5tAjpvqqVLBiiCJlzrlx1ukfGcQ6bHW31GqqxxrI6JuVKxrhe0jqrwHEyZJ2Fr2HnrPor2Gxpc4tEm4HnJgDnc/FJ+H4Uy4xaMrRF9O8f0XZdhuDe1xLTq2iA9x2zH3APME/7UxYY5MihFdip5fhwcn6HpHCsCKNFlMfgaB57/GVbQherSSVI8w3btghCF04eRfal2Y9lXbiWDuVT3o2qf/oCfEFcTUIkEaix/f5r6G4zwhmKovo1B3XiJGoOzm8iDdfPvF+FVMLXfRq6tOo0LTo5vMH/AAsnVYdsty6Zp6bLujtfaFvE3SbWyhVsKC46lp/N9dFLj22E77pYXnQE3ib8v8JUI3EsN0dDhMUQcpMka+atYtocAWghzTp46+QPzSjAUy27rkpo+oR3mpElT4JEnCK3fcJgxYed/rqnAfIP7rmaPGA2p3mmOQ5eq6CnWaRY29PDrKVkg7CyVtciRMCDp9XVTFZW03F7M3IjXSZ6XVs0pJBj5qlxWvkE5v8Aba46ckuK5JqQjocQOum38JpTxhMGf56pHWxDZMDvaAyTb91oKxGpMjUK3LGpHVP5nTOxjSO8fIKFla0OJLAdNpjdLDiWlsrXDYp7jDAedug1k8kpYuBm4aVCQ6S3L05jxHNXvah1PKTadN5N/RL8Nj3ZCKhL4O5NuhJ1mNAp3AOcMjYk2Gv0UqUfmTTMHhwkE36bCbx1VtlXUA2EdAOasYmiAAG2OhBO/idlTFHK0uBzRyiNNesfol3u7O2bHFAG8Hx/xqsmhTqP9oIDACTffQQNkrosznRxiFYqu9mMjTvLvHQAdBKnsrrsLGRxYBhjQG6ASf1O/JetdkOB/wBNhwHD7x/eqHqdp6C3quJ+zXsz7V/9RUHcpnuT+J/Pwb8/Ar1Ja2g0238R/QyNbn3PYgQhC1TNBCEIAFy3bzsYMdRlkNr0wfZu582OP5T8D5rqUKMoqSpkoycXaPmF+Bcx72VG5XtkOY6zgR81QdQgwV77287BNxrfaUoZiWiztA8D8L/0dt4Lw/G4R9N7qdVpbVYe811j4eG8rKyY5Y3z0auLKsi9zXD078x1TAVAL35a2VPD1WmxsemnmrRaI2PUER8VVl3yONHUmSfmr2a4vaOURHIhUQy+og9YPxWPaxrP7KLVgOv6mwMjrbUfUJRjcWXEmANpuSR+ysUcfTIgnK7nFlQ4gJIDZBGnXr0XIR55AW13tnQg8xcesqTCYvK8OADjvI+r9VJTwVu9HX6AV1uDaAC0DqdfXkrEpRqjisxRwoDDE32jnyjmsNwuUGILhGhmJ+Eq17UZdStGti4Ovkk2xiZdwlDI0h4Em+29tdlYp18u/gAf12Sz+pOnpc/RK1NQ+SU4N9ktwydxE7gG1x49Rqo6ThBEEA2+jHj6qmx7d5J5bf5U1WsIF7DQLmwNxJ7UNGVtp9525PJvIdU17J9ln46sRdtJpmo+NBs1v+o/DVHZHsnUxtSwy0mnv1NvBs+875Tfr7Tw7htOhTbTpNytboPmSdyeavabS73ul1+5T1Gp2LbHslwmFbSY1lNoaxohrRoAFKhC2ujJBCEIAEIQgAQhCABc/wBrOxdDHsAqDLUaDkqt95vQ/mbOx+C6BC5KKkqZ2MnF2j537Tdka+CfFZksPu1WiWH9WnofilIdC+m61Fr2lr2hzTYggEEdQbFefdofsgpVCX4R/sXH/wBt0upnwPvM35+Czsula5gaGPVJ8TPKAAdRJH1HNbupxz6JjxTsnisKT7ai4N/OO8w/7hp5wljJGo8IVGUWnTLiafKKmIw5aQReOev8LL+JEkF9MW3uFcLgNjdZdQzES207ru5eqAsUGMNwNR4LJc0GN9Y281pWewGBedTefIKnTIP5hB1O87ETdLSsC2W5ja1/giqwi0fR/lQtqOE5ZJ2t66oD37W85+CKAkIPLbzWudZFOXQ0Fz3WtcnwAXXdn/s3xNaC9vsWH8Tx3vKnr6wpxhKXEVZGU4xVtnH072AmdN58Oa7zsl9lr6sVcXNNm1P8bh1P4B018F3fZ3sTh8JDmtz1N6j4Lv8AaNG+V+q6BaGLSVzMo5dU3xAhwmEZSY1lNoaxohrQIACmQhaHRSBCEIAEIQgAQhCABCEIAEIQgAQhCACEh4l2HwdeS+g0E/iZ3D/2wE+Qoyipdo6pOPTPPcX9jlE/9OvUZ0cA8fDKfildf7Ia/wCCtTPjnb8IK9WQkS0uJ+g5ajIvU8db9kmK1mjP9x/8Vu37J8WfxUR1Lnfow/QXr6FH+jx+5L+qyHl+E+x2pM1cS0dGMLvmR8inWC+yXCMj2hqVeYLsoPkwA+pK7ZCnHTY4+hB58j9SjwzglDDiKFJlP+1oBPidT5q8hCeklwhTbfYIQhdOAhCEACEIQAIQhAH/2Q==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www.solstation.com/stars/ven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38862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6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MAGELLAN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Took many pictures and measurements in the early 1990’s.</a:t>
            </a:r>
          </a:p>
          <a:p>
            <a:endParaRPr lang="en-US" dirty="0" smtClean="0"/>
          </a:p>
          <a:p>
            <a:r>
              <a:rPr lang="en-US" dirty="0" smtClean="0"/>
              <a:t>Was purposely crash landed on Venus and became non-operational.</a:t>
            </a:r>
          </a:p>
          <a:p>
            <a:endParaRPr lang="en-US" dirty="0" smtClean="0"/>
          </a:p>
          <a:p>
            <a:r>
              <a:rPr lang="en-US" dirty="0" smtClean="0"/>
              <a:t>There have been dozens of other attempts to reach and study Venus but so far they have failed.</a:t>
            </a:r>
            <a:endParaRPr lang="en-US" dirty="0"/>
          </a:p>
        </p:txBody>
      </p:sp>
      <p:pic>
        <p:nvPicPr>
          <p:cNvPr id="5122" name="Picture 2" descr="http://t3.gstatic.com/images?q=tbn:ANd9GcRGY4EbYXtdBxrS-k95JGgMH6gJwnPv864pXgqEpuHXdZ6c3esl9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33600"/>
            <a:ext cx="3580277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3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EARTH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495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only planet with large amounts of water on its surface (&gt; 70%).</a:t>
            </a:r>
          </a:p>
          <a:p>
            <a:endParaRPr lang="en-US" dirty="0" smtClean="0"/>
          </a:p>
          <a:p>
            <a:r>
              <a:rPr lang="en-US" dirty="0" smtClean="0"/>
              <a:t>The thick atmosphere keeps temperatures in a live-able range.</a:t>
            </a:r>
          </a:p>
          <a:p>
            <a:endParaRPr lang="en-US" dirty="0" smtClean="0"/>
          </a:p>
          <a:p>
            <a:r>
              <a:rPr lang="en-US" dirty="0" smtClean="0"/>
              <a:t>Only known planet with living things.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rst.gsfc.nasa.gov/Sect16/full-20eart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34099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3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ysClr val="window" lastClr="FFFFFF"/>
      </a:lt1>
      <a:dk2>
        <a:srgbClr val="04617B"/>
      </a:dk2>
      <a:lt2>
        <a:srgbClr val="FFC000"/>
      </a:lt2>
      <a:accent1>
        <a:srgbClr val="0F6FC6"/>
      </a:accent1>
      <a:accent2>
        <a:srgbClr val="99FF33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lody's fo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801</Words>
  <Application>Microsoft Office PowerPoint</Application>
  <PresentationFormat>On-screen Show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 CLOSER LOOK AT THE PLANETS</vt:lpstr>
      <vt:lpstr>IN ORDER FROM THE SUN</vt:lpstr>
      <vt:lpstr>MERCURY</vt:lpstr>
      <vt:lpstr>MERCURY con’t</vt:lpstr>
      <vt:lpstr>THE MESSENGER</vt:lpstr>
      <vt:lpstr>VENUS</vt:lpstr>
      <vt:lpstr>VENUS con’t</vt:lpstr>
      <vt:lpstr>MAGELLAN</vt:lpstr>
      <vt:lpstr>EARTH</vt:lpstr>
      <vt:lpstr>EARTH con’t</vt:lpstr>
      <vt:lpstr>MARS</vt:lpstr>
      <vt:lpstr>MARS con’t</vt:lpstr>
      <vt:lpstr>MARS ROVER</vt:lpstr>
      <vt:lpstr>JUPITER</vt:lpstr>
      <vt:lpstr>JUPITER con’t</vt:lpstr>
      <vt:lpstr>SATURN</vt:lpstr>
      <vt:lpstr>SATURN con’t</vt:lpstr>
      <vt:lpstr>URANUS</vt:lpstr>
      <vt:lpstr>URANUS con’t</vt:lpstr>
      <vt:lpstr>NEPTUNE</vt:lpstr>
      <vt:lpstr>NEPTUNE con’t</vt:lpstr>
      <vt:lpstr>PLUTO – NOT A PLANET!</vt:lpstr>
      <vt:lpstr>PLUTO con’t</vt:lpstr>
    </vt:vector>
  </TitlesOfParts>
  <Company>NBED School District 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CLOSER LOOK AT THE PLANETS</dc:title>
  <dc:creator>School District 8</dc:creator>
  <cp:lastModifiedBy>School District 8</cp:lastModifiedBy>
  <cp:revision>29</cp:revision>
  <dcterms:created xsi:type="dcterms:W3CDTF">2011-12-05T17:31:18Z</dcterms:created>
  <dcterms:modified xsi:type="dcterms:W3CDTF">2013-01-09T03:05:13Z</dcterms:modified>
</cp:coreProperties>
</file>