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EB433-9D81-42AC-AEC0-B2B854494E56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7E3D50-5870-497A-B8B2-6333FFFA4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283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9A88-26FF-4DAE-8F53-E5747AD097F2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A8E87B-023A-42D7-8D30-48224BD50C2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9A88-26FF-4DAE-8F53-E5747AD097F2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8E87B-023A-42D7-8D30-48224BD50C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9A88-26FF-4DAE-8F53-E5747AD097F2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8E87B-023A-42D7-8D30-48224BD50C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9A88-26FF-4DAE-8F53-E5747AD097F2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A8E87B-023A-42D7-8D30-48224BD50C2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9A88-26FF-4DAE-8F53-E5747AD097F2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A8E87B-023A-42D7-8D30-48224BD50C2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9A88-26FF-4DAE-8F53-E5747AD097F2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A8E87B-023A-42D7-8D30-48224BD50C2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9A88-26FF-4DAE-8F53-E5747AD097F2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A8E87B-023A-42D7-8D30-48224BD50C2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9A88-26FF-4DAE-8F53-E5747AD097F2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A8E87B-023A-42D7-8D30-48224BD50C2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9A88-26FF-4DAE-8F53-E5747AD097F2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A8E87B-023A-42D7-8D30-48224BD50C2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9A88-26FF-4DAE-8F53-E5747AD097F2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A8E87B-023A-42D7-8D30-48224BD50C2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9A88-26FF-4DAE-8F53-E5747AD097F2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A8E87B-023A-42D7-8D30-48224BD50C2D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6E89A88-26FF-4DAE-8F53-E5747AD097F2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CA8E87B-023A-42D7-8D30-48224BD50C2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SCIENCE INQUIRY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SCIENCE 9</a:t>
            </a:r>
            <a:endParaRPr lang="en-US" dirty="0"/>
          </a:p>
        </p:txBody>
      </p:sp>
      <p:pic>
        <p:nvPicPr>
          <p:cNvPr id="1026" name="Picture 2" descr="C:\Users\amanda.harris\AppData\Local\Microsoft\Windows\Temporary Internet Files\Content.IE5\HMTGHCG3\MC900439851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200400"/>
            <a:ext cx="3324225" cy="265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258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76400"/>
            <a:ext cx="7239000" cy="4495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Worth 10% of your final grade</a:t>
            </a:r>
          </a:p>
          <a:p>
            <a:r>
              <a:rPr lang="en-US" sz="2800" dirty="0" smtClean="0"/>
              <a:t>You will be graded on:</a:t>
            </a:r>
          </a:p>
          <a:p>
            <a:pPr lvl="1"/>
            <a:r>
              <a:rPr lang="en-US" sz="2400" dirty="0" smtClean="0"/>
              <a:t>Scientific Thought (Design of Project) – 25%</a:t>
            </a:r>
          </a:p>
          <a:p>
            <a:pPr lvl="1"/>
            <a:r>
              <a:rPr lang="en-US" sz="2400" dirty="0" smtClean="0"/>
              <a:t>Creativity – 20%</a:t>
            </a:r>
          </a:p>
          <a:p>
            <a:pPr lvl="1"/>
            <a:r>
              <a:rPr lang="en-US" sz="2400" dirty="0" smtClean="0"/>
              <a:t>Display – 15%</a:t>
            </a:r>
          </a:p>
          <a:p>
            <a:pPr lvl="1"/>
            <a:r>
              <a:rPr lang="en-US" sz="2400" dirty="0" smtClean="0"/>
              <a:t>Written Report – 10%</a:t>
            </a:r>
          </a:p>
          <a:p>
            <a:pPr lvl="1"/>
            <a:r>
              <a:rPr lang="en-US" sz="2400" dirty="0" smtClean="0"/>
              <a:t>Scientific Concepts (Learned from Project) – 20%</a:t>
            </a:r>
          </a:p>
          <a:p>
            <a:pPr lvl="1"/>
            <a:r>
              <a:rPr lang="en-US" sz="2400" dirty="0" smtClean="0"/>
              <a:t>Presentation – 10%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543800" cy="914400"/>
          </a:xfrm>
        </p:spPr>
        <p:txBody>
          <a:bodyPr/>
          <a:lstStyle/>
          <a:p>
            <a:r>
              <a:rPr lang="en-US" sz="4000" dirty="0" smtClean="0"/>
              <a:t>SCIENCE INQUIRY PROJECT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4185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9121234"/>
              </p:ext>
            </p:extLst>
          </p:nvPr>
        </p:nvGraphicFramePr>
        <p:xfrm>
          <a:off x="228600" y="762000"/>
          <a:ext cx="8610600" cy="3997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3276600"/>
                <a:gridCol w="2819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Narrow" pitchFamily="34" charset="0"/>
                        </a:rPr>
                        <a:t>EXPERIMENT</a:t>
                      </a:r>
                      <a:endParaRPr lang="en-US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Narrow" pitchFamily="34" charset="0"/>
                        </a:rPr>
                        <a:t>INNOVATION</a:t>
                      </a:r>
                      <a:endParaRPr lang="en-US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+mj-lt"/>
                        <a:buNone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STUDY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Narrow" pitchFamily="34" charset="0"/>
                        </a:rPr>
                        <a:t>TESTING</a:t>
                      </a:r>
                      <a:r>
                        <a:rPr lang="en-US" baseline="0" dirty="0" smtClean="0">
                          <a:latin typeface="Arial Narrow" pitchFamily="34" charset="0"/>
                        </a:rPr>
                        <a:t> A HYPOTHESIS</a:t>
                      </a:r>
                      <a:endParaRPr lang="en-US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 Narrow" pitchFamily="34" charset="0"/>
                        </a:rPr>
                        <a:t>CREATING A PRODUCT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+mj-lt"/>
                        <a:buNone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RESEARCHING, ANALYZING &amp;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REPORTING INFORMATION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>
                          <a:latin typeface="Arial Narrow" pitchFamily="34" charset="0"/>
                        </a:rPr>
                        <a:t>Select</a:t>
                      </a:r>
                      <a:r>
                        <a:rPr lang="en-US" sz="1600" baseline="0" dirty="0" smtClean="0">
                          <a:latin typeface="Arial Narrow" pitchFamily="34" charset="0"/>
                        </a:rPr>
                        <a:t> a topic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>
                          <a:latin typeface="Arial Narrow" pitchFamily="34" charset="0"/>
                        </a:rPr>
                        <a:t>Formulate a question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>
                          <a:latin typeface="Arial Narrow" pitchFamily="34" charset="0"/>
                        </a:rPr>
                        <a:t>Research the topic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>
                          <a:latin typeface="Arial Narrow" pitchFamily="34" charset="0"/>
                        </a:rPr>
                        <a:t>Formulate a hypothesis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>
                          <a:latin typeface="Arial Narrow" pitchFamily="34" charset="0"/>
                        </a:rPr>
                        <a:t>Design the Investigation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>
                          <a:latin typeface="Arial Narrow" pitchFamily="34" charset="0"/>
                        </a:rPr>
                        <a:t>Conduct the Investigation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>
                          <a:latin typeface="Arial Narrow" pitchFamily="34" charset="0"/>
                        </a:rPr>
                        <a:t>Analyze the Results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>
                          <a:latin typeface="Arial Narrow" pitchFamily="34" charset="0"/>
                        </a:rPr>
                        <a:t>Write the Report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>
                          <a:latin typeface="Arial Narrow" pitchFamily="34" charset="0"/>
                        </a:rPr>
                        <a:t>Make a Display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>
                          <a:latin typeface="Arial Narrow" pitchFamily="34" charset="0"/>
                        </a:rPr>
                        <a:t>Prepare a Presentation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600" baseline="0" dirty="0" smtClean="0">
                        <a:latin typeface="Arial Narrow" pitchFamily="34" charset="0"/>
                      </a:endParaRPr>
                    </a:p>
                    <a:p>
                      <a:endParaRPr lang="en-US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dirty="0" smtClean="0">
                          <a:latin typeface="Arial Narrow" pitchFamily="34" charset="0"/>
                        </a:rPr>
                        <a:t>I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dentify a Design Opportunity</a:t>
                      </a:r>
                    </a:p>
                    <a:p>
                      <a:pPr marL="342900" indent="-3429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Research</a:t>
                      </a:r>
                    </a:p>
                    <a:p>
                      <a:pPr marL="342900" indent="-3429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Brainstorm Solutions</a:t>
                      </a:r>
                    </a:p>
                    <a:p>
                      <a:pPr marL="342900" indent="-3429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Draft a Design</a:t>
                      </a:r>
                    </a:p>
                    <a:p>
                      <a:pPr marL="342900" indent="-3429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Prepare Requirements and Drawings</a:t>
                      </a:r>
                    </a:p>
                    <a:p>
                      <a:pPr marL="342900" indent="-3429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Built a Solution (Prototype)</a:t>
                      </a:r>
                    </a:p>
                    <a:p>
                      <a:pPr marL="342900" indent="-3429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Test, Evaluate and Revise</a:t>
                      </a:r>
                    </a:p>
                    <a:p>
                      <a:pPr marL="342900" indent="-3429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Write a Report</a:t>
                      </a:r>
                    </a:p>
                    <a:p>
                      <a:pPr marL="342900" indent="-3429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Make a Display</a:t>
                      </a:r>
                    </a:p>
                    <a:p>
                      <a:pPr marL="342900" indent="-3429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Prepare a Presentation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Identify the Area of Study</a:t>
                      </a:r>
                    </a:p>
                    <a:p>
                      <a:pPr marL="342900" indent="-3429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Do a Literature Review</a:t>
                      </a:r>
                    </a:p>
                    <a:p>
                      <a:pPr marL="342900" indent="-3429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Formulate the Question</a:t>
                      </a:r>
                    </a:p>
                    <a:p>
                      <a:pPr marL="342900" indent="-3429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Determine how the Study will be Conducted</a:t>
                      </a:r>
                    </a:p>
                    <a:p>
                      <a:pPr marL="342900" indent="-3429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Gather Data</a:t>
                      </a:r>
                    </a:p>
                    <a:p>
                      <a:pPr marL="342900" indent="-3429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Analyze Data</a:t>
                      </a:r>
                    </a:p>
                    <a:p>
                      <a:pPr marL="342900" indent="-3429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Search for New Understanding Emerging from Analysis</a:t>
                      </a:r>
                    </a:p>
                    <a:p>
                      <a:pPr marL="342900" indent="-3429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Write Report</a:t>
                      </a:r>
                    </a:p>
                    <a:p>
                      <a:pPr marL="342900" indent="-3429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Make a Display</a:t>
                      </a:r>
                    </a:p>
                    <a:p>
                      <a:pPr marL="342900" indent="-3429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Prepare a Presentation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Multiply 5"/>
          <p:cNvSpPr/>
          <p:nvPr/>
        </p:nvSpPr>
        <p:spPr>
          <a:xfrm>
            <a:off x="6137564" y="1219200"/>
            <a:ext cx="2667000" cy="3124200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368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4495800" cy="6381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731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8600"/>
            <a:ext cx="8001000" cy="629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905000" y="3352800"/>
            <a:ext cx="5410200" cy="1524000"/>
            <a:chOff x="1905000" y="3352800"/>
            <a:chExt cx="5410200" cy="1524000"/>
          </a:xfrm>
          <a:noFill/>
        </p:grpSpPr>
        <p:sp>
          <p:nvSpPr>
            <p:cNvPr id="4" name="Rectangle 3"/>
            <p:cNvSpPr/>
            <p:nvPr/>
          </p:nvSpPr>
          <p:spPr>
            <a:xfrm>
              <a:off x="1905000" y="4114800"/>
              <a:ext cx="4343400" cy="762000"/>
            </a:xfrm>
            <a:prstGeom prst="rect">
              <a:avLst/>
            </a:prstGeom>
            <a:grp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076700" y="3352800"/>
              <a:ext cx="3238500" cy="762000"/>
            </a:xfrm>
            <a:prstGeom prst="rect">
              <a:avLst/>
            </a:prstGeom>
            <a:grp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" name="Straight Arrow Connector 7"/>
          <p:cNvCxnSpPr/>
          <p:nvPr/>
        </p:nvCxnSpPr>
        <p:spPr>
          <a:xfrm>
            <a:off x="2133600" y="1143000"/>
            <a:ext cx="2209800" cy="184958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219200" y="5410200"/>
            <a:ext cx="68515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Due January 9</a:t>
            </a:r>
            <a:r>
              <a:rPr lang="en-US" sz="5400" b="1" baseline="300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th</a:t>
            </a:r>
            <a:r>
              <a:rPr lang="en-US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, 2013</a:t>
            </a:r>
            <a:endParaRPr lang="en-US" sz="5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81753" y="3272135"/>
            <a:ext cx="30283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Learning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68539" y="4144971"/>
            <a:ext cx="34163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Commons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833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123</TotalTime>
  <Words>182</Words>
  <Application>Microsoft Office PowerPoint</Application>
  <PresentationFormat>On-screen Show (4:3)</PresentationFormat>
  <Paragraphs>50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Elemental</vt:lpstr>
      <vt:lpstr>SCIENCE INQUIRY PROJECT</vt:lpstr>
      <vt:lpstr>SCIENCE INQUIRY PROJECT</vt:lpstr>
      <vt:lpstr>PowerPoint Presentation</vt:lpstr>
      <vt:lpstr>PowerPoint Presentation</vt:lpstr>
      <vt:lpstr>PowerPoint Presentation</vt:lpstr>
    </vt:vector>
  </TitlesOfParts>
  <Company>NBED School District 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INQUIRY PROJECT</dc:title>
  <dc:creator>School District 8</dc:creator>
  <cp:lastModifiedBy>School District 8</cp:lastModifiedBy>
  <cp:revision>10</cp:revision>
  <cp:lastPrinted>2012-12-05T12:16:03Z</cp:lastPrinted>
  <dcterms:created xsi:type="dcterms:W3CDTF">2012-12-04T23:57:26Z</dcterms:created>
  <dcterms:modified xsi:type="dcterms:W3CDTF">2012-12-07T00:58:11Z</dcterms:modified>
</cp:coreProperties>
</file>